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12" y="-7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31282-F0D9-2840-B6E7-98A619619C06}" type="datetimeFigureOut">
              <a:rPr lang="en-US" smtClean="0"/>
              <a:t>12/27/11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6065F-F87E-9E4D-A547-035E26836F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411"/>
            <a:ext cx="7772400" cy="1470025"/>
          </a:xfrm>
        </p:spPr>
        <p:txBody>
          <a:bodyPr>
            <a:normAutofit/>
          </a:bodyPr>
          <a:lstStyle/>
          <a:p>
            <a:r>
              <a:rPr lang="en-US" sz="7500" b="1" dirty="0" smtClean="0"/>
              <a:t>Call to Order</a:t>
            </a:r>
            <a:endParaRPr lang="en-US" sz="75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878904"/>
            <a:ext cx="9144000" cy="2112148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chemeClr val="tx1"/>
                </a:solidFill>
              </a:rPr>
              <a:t>Create a headline that might have appeared in a United States newspaper following the sinking of the Lusitania or the interception of the Zimmerman telegram.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40" y="3805492"/>
            <a:ext cx="2933700" cy="2781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385" y="3497738"/>
            <a:ext cx="2613815" cy="30890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Wilson’s Fourteen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Delivered to Congress January 8 1818</a:t>
            </a:r>
          </a:p>
          <a:p>
            <a:r>
              <a:rPr lang="en-US" dirty="0" smtClean="0"/>
              <a:t>Intended to assure the country that the Great War was being fought for a moral cause</a:t>
            </a:r>
          </a:p>
          <a:p>
            <a:r>
              <a:rPr lang="en-US" dirty="0" smtClean="0"/>
              <a:t>Became the basis for the terms of German surrender</a:t>
            </a:r>
          </a:p>
          <a:p>
            <a:r>
              <a:rPr lang="en-US" dirty="0" smtClean="0"/>
              <a:t>A “league of nations” was one of the most important contributions, and was intended to establish postwar peace.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Wilson’s Fourteen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080" y="1417638"/>
            <a:ext cx="8686800" cy="52578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There should be no secret alliances between </a:t>
            </a:r>
            <a:r>
              <a:rPr lang="en-US" dirty="0" smtClean="0"/>
              <a:t>countries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Freedom </a:t>
            </a:r>
            <a:r>
              <a:rPr lang="en-US" dirty="0"/>
              <a:t>of the seas in peace and </a:t>
            </a:r>
            <a:r>
              <a:rPr lang="en-US" dirty="0" smtClean="0"/>
              <a:t>war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reduction of trade barriers among </a:t>
            </a:r>
            <a:r>
              <a:rPr lang="en-US" dirty="0" smtClean="0"/>
              <a:t>nations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general reduction of </a:t>
            </a:r>
            <a:r>
              <a:rPr lang="en-US" dirty="0" smtClean="0"/>
              <a:t>armaments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adjustment of colonial claims in the interest of the inhabitants as well as of the colonial </a:t>
            </a:r>
            <a:r>
              <a:rPr lang="en-US" dirty="0" smtClean="0"/>
              <a:t>powers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evacuation of Russian territory and a welcome for its government to the society of </a:t>
            </a:r>
            <a:r>
              <a:rPr lang="en-US" dirty="0" smtClean="0"/>
              <a:t>nations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restoration of Belgian territories in </a:t>
            </a:r>
            <a:r>
              <a:rPr lang="en-US" dirty="0" smtClean="0"/>
              <a:t>Germany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evacuation of all French territory, including Alsace-</a:t>
            </a:r>
            <a:r>
              <a:rPr lang="en-US" dirty="0" smtClean="0"/>
              <a:t>Lorraine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readjustment of Italian boundaries along clearly recognizable lines of </a:t>
            </a:r>
            <a:r>
              <a:rPr lang="en-US" dirty="0" smtClean="0"/>
              <a:t>nationality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Independence </a:t>
            </a:r>
            <a:r>
              <a:rPr lang="en-US" dirty="0"/>
              <a:t>for various national groups in Austria-</a:t>
            </a:r>
            <a:r>
              <a:rPr lang="en-US" dirty="0" smtClean="0"/>
              <a:t>Hungary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restoration of the Balkan nations and free access to the sea for </a:t>
            </a:r>
            <a:r>
              <a:rPr lang="en-US" dirty="0" smtClean="0"/>
              <a:t>Serbia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Protection </a:t>
            </a:r>
            <a:r>
              <a:rPr lang="en-US" dirty="0"/>
              <a:t>for minorities in Turkey and the free passage of the ships of all nations through the </a:t>
            </a:r>
            <a:r>
              <a:rPr lang="en-US" dirty="0" smtClean="0"/>
              <a:t>Dardanelles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Independence </a:t>
            </a:r>
            <a:r>
              <a:rPr lang="en-US" dirty="0"/>
              <a:t>for Poland, including access to the </a:t>
            </a:r>
            <a:r>
              <a:rPr lang="en-US" dirty="0" smtClean="0"/>
              <a:t>sea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/>
              <a:t>league of nations to protect "mutual guarantees of political independence and territorial integrity to great and small nations alike."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252</Words>
  <Application>Microsoft Macintosh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Call to Order</vt:lpstr>
      <vt:lpstr>Wilson’s Fourteen Points</vt:lpstr>
      <vt:lpstr>Wilson’s Fourteen Points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2011-12-27T23:57:44Z</dcterms:created>
  <dcterms:modified xsi:type="dcterms:W3CDTF">2011-12-28T00:18:37Z</dcterms:modified>
</cp:coreProperties>
</file>